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Muli Regular" panose="020B0604020202020204" charset="0"/>
      <p:regular r:id="rId24"/>
      <p:bold r:id="rId25"/>
      <p:italic r:id="rId26"/>
      <p:boldItalic r:id="rId27"/>
    </p:embeddedFont>
    <p:embeddedFont>
      <p:font typeface="黑体" panose="02010609060101010101" pitchFamily="49" charset="-122"/>
      <p:regular r:id="rId28"/>
    </p:embeddedFont>
    <p:embeddedFont>
      <p:font typeface="Calibri" panose="020F0502020204030204" pitchFamily="34" charset="0"/>
      <p:regular r:id="rId29"/>
      <p:bold r:id="rId30"/>
      <p:italic r:id="rId31"/>
      <p:boldItalic r:id="rId32"/>
    </p:embeddedFont>
    <p:embeddedFont>
      <p:font typeface="微软雅黑" panose="020B0503020204020204" pitchFamily="34" charset="-122"/>
      <p:regular r:id="rId33"/>
      <p:bold r:id="rId34"/>
    </p:embeddedFont>
    <p:embeddedFont>
      <p:font typeface="等线" panose="02010600030101010101" pitchFamily="2" charset="-122"/>
      <p:regular r:id="rId35"/>
      <p:bold r:id="rId36"/>
    </p:embeddedFont>
    <p:embeddedFont>
      <p:font typeface="Economica" panose="020B0604020202020204" charset="0"/>
      <p:regular r:id="rId37"/>
      <p:bold r:id="rId38"/>
      <p:italic r:id="rId39"/>
      <p:boldItalic r:id="rId40"/>
    </p:embeddedFont>
    <p:embeddedFont>
      <p:font typeface="Wingdings 2" panose="05020102010507070707" pitchFamily="18" charset="2"/>
      <p:regular r:id="rId41"/>
    </p:embeddedFont>
    <p:embeddedFont>
      <p:font typeface="Muli" panose="020B0604020202020204" charset="0"/>
      <p:regular r:id="rId42"/>
      <p:bold r:id="rId43"/>
      <p:italic r:id="rId44"/>
      <p:boldItalic r:id="rId45"/>
    </p:embeddedFont>
    <p:embeddedFont>
      <p:font typeface="Open Sans" panose="020B0604020202020204" charset="0"/>
      <p:regular r:id="rId46"/>
      <p:bold r:id="rId47"/>
      <p:italic r:id="rId48"/>
      <p:boldItalic r:id="rId49"/>
    </p:embeddedFont>
    <p:embeddedFont>
      <p:font typeface="宋体" panose="02010600030101010101" pitchFamily="2"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0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孪生流程  </a:t>
            </a:r>
            <a:r>
              <a:rPr lang="en-US" altLang="zh-CN" smtClean="0"/>
              <a:t>https://github.com/rzninvo/Digital-Twin-of-a-Traffic-Scene-Using-RSU-and-AWSIM</a:t>
            </a:r>
          </a:p>
          <a:p>
            <a:pPr marL="158750" indent="0">
              <a:buNone/>
            </a:pPr>
            <a:r>
              <a:rPr lang="en-US" altLang="zh-CN" smtClean="0"/>
              <a:t>3D</a:t>
            </a:r>
            <a:r>
              <a:rPr lang="zh-CN" altLang="en-US" smtClean="0"/>
              <a:t>跟踪</a:t>
            </a:r>
            <a:endParaRPr lang="en-US" altLang="zh-CN" smtClean="0"/>
          </a:p>
          <a:p>
            <a:pPr marL="158750" indent="0">
              <a:buNone/>
            </a:pPr>
            <a:r>
              <a:rPr lang="en-US" altLang="zh-CN" smtClean="0"/>
              <a:t>https://github.com/tianweiy/CenterPoint</a:t>
            </a:r>
          </a:p>
          <a:p>
            <a:pPr marL="158750" indent="0">
              <a:buNone/>
            </a:pPr>
            <a:r>
              <a:rPr lang="en-US" altLang="zh-CN" smtClean="0"/>
              <a:t>https://github.com/zhangyanyu0722/Carla_3D_Tracking</a:t>
            </a:r>
          </a:p>
          <a:p>
            <a:pPr marL="158750" indent="0">
              <a:buNone/>
            </a:pPr>
            <a:endParaRPr lang="en-US" altLang="zh-CN" smtClean="0"/>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a:t>
            </a:r>
            <a:r>
              <a:rPr lang="zh-CN" altLang="en-US" sz="1100" b="1" smtClean="0">
                <a:solidFill>
                  <a:srgbClr val="39373D"/>
                </a:solidFill>
                <a:latin typeface="Muli"/>
                <a:ea typeface="Muli"/>
                <a:cs typeface="Muli"/>
                <a:sym typeface="Muli"/>
              </a:rPr>
              <a:t>连接</a:t>
            </a:r>
            <a:endParaRPr lang="en-US" altLang="zh-CN" sz="1100" b="1" smtClean="0">
              <a:solidFill>
                <a:srgbClr val="39373D"/>
              </a:solidFill>
              <a:latin typeface="Muli"/>
              <a:ea typeface="Muli"/>
              <a:cs typeface="Muli"/>
              <a:sym typeface="Muli"/>
            </a:endParaRPr>
          </a:p>
          <a:p>
            <a:pPr marL="0" indent="0">
              <a:buNone/>
            </a:pPr>
            <a:r>
              <a:rPr lang="zh-CN" altLang="en-US" sz="1100" b="1" smtClean="0">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2024/6/14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2024/6/14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2024/6/14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2024/6/14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rPr>
              <a:t>3D</a:t>
            </a:r>
            <a:r>
              <a:rPr lang="zh-CN" altLang="en-US" sz="1100" smtClean="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6626</TotalTime>
  <Words>1319</Words>
  <Application>Microsoft Office PowerPoint</Application>
  <PresentationFormat>全屏显示(16:9)</PresentationFormat>
  <Paragraphs>599</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Muli Regular</vt:lpstr>
      <vt:lpstr>黑体</vt:lpstr>
      <vt:lpstr>Times New Roman</vt:lpstr>
      <vt:lpstr>Wingdings</vt:lpstr>
      <vt:lpstr>Calibri</vt:lpstr>
      <vt:lpstr>微软雅黑</vt:lpstr>
      <vt:lpstr>等线</vt:lpstr>
      <vt:lpstr>Economica</vt:lpstr>
      <vt:lpstr>Arial</vt:lpstr>
      <vt:lpstr>Wingdings 2</vt:lpstr>
      <vt:lpstr>Muli</vt:lpstr>
      <vt:lpstr>Open Sans</vt:lpstr>
      <vt:lpstr>宋体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774</cp:revision>
  <dcterms:created xsi:type="dcterms:W3CDTF">2020-04-29T14:54:23Z</dcterms:created>
  <dcterms:modified xsi:type="dcterms:W3CDTF">2024-06-14T13:35:06Z</dcterms:modified>
</cp:coreProperties>
</file>